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257E9F4-1172-4BDF-ABA2-6FF9034A454F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400384C-B90F-4481-9B75-2394DEC376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Geometry</a:t>
            </a:r>
          </a:p>
          <a:p>
            <a:r>
              <a:rPr lang="en-US" dirty="0" smtClean="0"/>
              <a:t>Mr. Bower</a:t>
            </a:r>
          </a:p>
          <a:p>
            <a:r>
              <a:rPr lang="en-US" sz="1600" dirty="0" smtClean="0"/>
              <a:t>BowerPower.net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</a:rPr>
              <a:t>∠s formed by</a:t>
            </a:r>
            <a:br>
              <a:rPr lang="en-US" dirty="0" smtClean="0">
                <a:latin typeface="Cambria"/>
              </a:rPr>
            </a:br>
            <a:r>
              <a:rPr lang="en-US" dirty="0" smtClean="0">
                <a:latin typeface="Cambria"/>
              </a:rPr>
              <a:t>Chords &amp; Tangents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7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49" y="1719263"/>
            <a:ext cx="7383901" cy="44069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Angle w/chord side &amp; tangent side</a:t>
            </a:r>
          </a:p>
        </p:txBody>
      </p:sp>
    </p:spTree>
    <p:extLst>
      <p:ext uri="{BB962C8B-B14F-4D97-AF65-F5344CB8AC3E}">
        <p14:creationId xmlns:p14="http://schemas.microsoft.com/office/powerpoint/2010/main" val="202849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49" y="1719263"/>
            <a:ext cx="7383902" cy="44069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Angle w/chord side &amp; tangent side</a:t>
            </a:r>
          </a:p>
        </p:txBody>
      </p:sp>
    </p:spTree>
    <p:extLst>
      <p:ext uri="{BB962C8B-B14F-4D97-AF65-F5344CB8AC3E}">
        <p14:creationId xmlns:p14="http://schemas.microsoft.com/office/powerpoint/2010/main" val="4288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39963"/>
            <a:ext cx="4038600" cy="3365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5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𝐴𝐵𝐶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43°</m:t>
                    </m:r>
                  </m:oMath>
                </a14:m>
                <a:endParaRPr lang="en-US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39963"/>
            <a:ext cx="4038600" cy="3365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5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96771"/>
            <a:ext cx="4038600" cy="385188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7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/>
                      </a:rPr>
                      <m:t>=156</m:t>
                    </m:r>
                  </m:oMath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96771"/>
            <a:ext cx="4038600" cy="385188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7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BowerPower.net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1693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</TotalTime>
  <Words>55</Words>
  <Application>Microsoft Office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∠s formed by Chords &amp; Tangents</vt:lpstr>
      <vt:lpstr>Angle w/chord side &amp; tangent side</vt:lpstr>
      <vt:lpstr>Angle w/chord side &amp; tangent side</vt:lpstr>
      <vt:lpstr>Example 3</vt:lpstr>
      <vt:lpstr>Example 3</vt:lpstr>
      <vt:lpstr>Example 4</vt:lpstr>
      <vt:lpstr>Example 4</vt:lpstr>
      <vt:lpstr>BowerPower.net</vt:lpstr>
    </vt:vector>
  </TitlesOfParts>
  <Company>Huntington County Community School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Bower</dc:creator>
  <cp:lastModifiedBy>Scott Bower</cp:lastModifiedBy>
  <cp:revision>3</cp:revision>
  <dcterms:created xsi:type="dcterms:W3CDTF">2014-10-09T12:15:56Z</dcterms:created>
  <dcterms:modified xsi:type="dcterms:W3CDTF">2014-10-10T12:19:21Z</dcterms:modified>
</cp:coreProperties>
</file>