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520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164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16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31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36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6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2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0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752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583AF-9AA6-4B4C-B34C-64B33BAF5911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22C82-DB97-4E0B-8118-416BE70F63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526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Area of Rectangles &amp; Squares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Geometry</a:t>
            </a:r>
          </a:p>
          <a:p>
            <a:r>
              <a:rPr lang="en-US" dirty="0" smtClean="0"/>
              <a:t>Mr. Bower</a:t>
            </a:r>
          </a:p>
          <a:p>
            <a:r>
              <a:rPr lang="en-US" dirty="0" smtClean="0"/>
              <a:t>BowerPower.net</a:t>
            </a:r>
          </a:p>
        </p:txBody>
      </p:sp>
    </p:spTree>
    <p:extLst>
      <p:ext uri="{BB962C8B-B14F-4D97-AF65-F5344CB8AC3E}">
        <p14:creationId xmlns:p14="http://schemas.microsoft.com/office/powerpoint/2010/main" val="1356118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- Perimeter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=4 •</m:t>
                    </m:r>
                    <m:r>
                      <a:rPr lang="en-US" b="0" i="1" smtClean="0">
                        <a:latin typeface="Cambria Math"/>
                      </a:rPr>
                      <m:t>𝑠𝑖𝑑𝑒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perimeter</a:t>
                </a:r>
                <a:r>
                  <a:rPr lang="en-US" dirty="0" smtClean="0"/>
                  <a:t> of this square?</a:t>
                </a:r>
              </a:p>
              <a:p>
                <a:pPr marL="0" indent="0">
                  <a:buNone/>
                </a:pPr>
                <a:r>
                  <a:rPr lang="en-US" b="0" dirty="0" smtClean="0">
                    <a:solidFill>
                      <a:srgbClr val="00FFFF"/>
                    </a:solidFill>
                  </a:rPr>
                  <a:t>                         28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129" y="1600200"/>
            <a:ext cx="2184341" cy="2377770"/>
          </a:xfrm>
        </p:spPr>
      </p:pic>
    </p:spTree>
    <p:extLst>
      <p:ext uri="{BB962C8B-B14F-4D97-AF65-F5344CB8AC3E}">
        <p14:creationId xmlns:p14="http://schemas.microsoft.com/office/powerpoint/2010/main" val="86393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- Area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𝐴𝑟𝑒𝑎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𝑠𝑖𝑑𝑒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129" y="1600200"/>
            <a:ext cx="2184341" cy="2377771"/>
          </a:xfrm>
        </p:spPr>
      </p:pic>
    </p:spTree>
    <p:extLst>
      <p:ext uri="{BB962C8B-B14F-4D97-AF65-F5344CB8AC3E}">
        <p14:creationId xmlns:p14="http://schemas.microsoft.com/office/powerpoint/2010/main" val="331127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- Area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𝐴𝑟𝑒𝑎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𝑠𝑖𝑑𝑒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endParaRPr lang="en-US" dirty="0"/>
              </a:p>
              <a:p>
                <a:endParaRPr lang="en-US" b="0" dirty="0" smtClean="0"/>
              </a:p>
              <a:p>
                <a:endParaRPr lang="en-US" b="0" dirty="0" smtClean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area</a:t>
                </a:r>
                <a:r>
                  <a:rPr lang="en-US" dirty="0" smtClean="0"/>
                  <a:t> of this square?</a:t>
                </a:r>
                <a:endParaRPr lang="en-US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r="-1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129" y="1600200"/>
            <a:ext cx="2184341" cy="2377770"/>
          </a:xfrm>
        </p:spPr>
      </p:pic>
    </p:spTree>
    <p:extLst>
      <p:ext uri="{BB962C8B-B14F-4D97-AF65-F5344CB8AC3E}">
        <p14:creationId xmlns:p14="http://schemas.microsoft.com/office/powerpoint/2010/main" val="282344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- Area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𝐴𝑟𝑒𝑎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𝑠𝑖𝑑𝑒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b="0" dirty="0" smtClean="0"/>
              </a:p>
              <a:p>
                <a:endParaRPr lang="en-US" dirty="0"/>
              </a:p>
              <a:p>
                <a:endParaRPr lang="en-US" b="0" dirty="0" smtClean="0"/>
              </a:p>
              <a:p>
                <a:endParaRPr lang="en-US" b="0" dirty="0" smtClean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area</a:t>
                </a:r>
                <a:r>
                  <a:rPr lang="en-US" dirty="0" smtClean="0"/>
                  <a:t> of this square?</a:t>
                </a:r>
              </a:p>
              <a:p>
                <a:pPr marL="0" indent="0">
                  <a:buNone/>
                </a:pPr>
                <a:r>
                  <a:rPr lang="en-US" b="0" dirty="0" smtClean="0">
                    <a:solidFill>
                      <a:srgbClr val="00FFFF"/>
                    </a:solidFill>
                  </a:rPr>
                  <a:t>                         28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r="-1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129" y="1600200"/>
            <a:ext cx="2184341" cy="2377770"/>
          </a:xfrm>
        </p:spPr>
      </p:pic>
    </p:spTree>
    <p:extLst>
      <p:ext uri="{BB962C8B-B14F-4D97-AF65-F5344CB8AC3E}">
        <p14:creationId xmlns:p14="http://schemas.microsoft.com/office/powerpoint/2010/main" val="330682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Area of entire shape</a:t>
            </a:r>
          </a:p>
          <a:p>
            <a:pPr marL="0" indent="0" algn="ctr">
              <a:buNone/>
            </a:pPr>
            <a:r>
              <a:rPr lang="en-US" dirty="0" smtClean="0"/>
              <a:t>equals</a:t>
            </a:r>
          </a:p>
          <a:p>
            <a:pPr marL="0" indent="0" algn="ctr">
              <a:buNone/>
            </a:pPr>
            <a:r>
              <a:rPr lang="en-US" dirty="0"/>
              <a:t>t</a:t>
            </a:r>
            <a:r>
              <a:rPr lang="en-US" dirty="0" smtClean="0"/>
              <a:t>he sum of the areas of all the parts of the shape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34695"/>
            <a:ext cx="4038600" cy="2656973"/>
          </a:xfrm>
        </p:spPr>
      </p:pic>
    </p:spTree>
    <p:extLst>
      <p:ext uri="{BB962C8B-B14F-4D97-AF65-F5344CB8AC3E}">
        <p14:creationId xmlns:p14="http://schemas.microsoft.com/office/powerpoint/2010/main" val="6160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Area of entire shape</a:t>
            </a:r>
          </a:p>
          <a:p>
            <a:pPr marL="0" indent="0" algn="ctr">
              <a:buNone/>
            </a:pPr>
            <a:r>
              <a:rPr lang="en-US" dirty="0" smtClean="0"/>
              <a:t>equals</a:t>
            </a:r>
          </a:p>
          <a:p>
            <a:pPr marL="0" indent="0" algn="ctr">
              <a:buNone/>
            </a:pPr>
            <a:r>
              <a:rPr lang="en-US" dirty="0"/>
              <a:t>t</a:t>
            </a:r>
            <a:r>
              <a:rPr lang="en-US" dirty="0" smtClean="0"/>
              <a:t>he sum of the areas of all the parts of the shape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Let’s divide the shape into rectangular parts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1" y="2534695"/>
            <a:ext cx="4038598" cy="2656973"/>
          </a:xfrm>
        </p:spPr>
      </p:pic>
    </p:spTree>
    <p:extLst>
      <p:ext uri="{BB962C8B-B14F-4D97-AF65-F5344CB8AC3E}">
        <p14:creationId xmlns:p14="http://schemas.microsoft.com/office/powerpoint/2010/main" val="334221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Area of entire shape</a:t>
            </a:r>
          </a:p>
          <a:p>
            <a:pPr marL="0" indent="0" algn="ctr">
              <a:buNone/>
            </a:pPr>
            <a:r>
              <a:rPr lang="en-US" dirty="0" smtClean="0"/>
              <a:t>equals</a:t>
            </a:r>
          </a:p>
          <a:p>
            <a:pPr marL="0" indent="0" algn="ctr">
              <a:buNone/>
            </a:pPr>
            <a:r>
              <a:rPr lang="en-US" dirty="0"/>
              <a:t>t</a:t>
            </a:r>
            <a:r>
              <a:rPr lang="en-US" dirty="0" smtClean="0"/>
              <a:t>he sum of the areas of all the parts of the shape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Let’s divide the shape into rectangular parts</a:t>
            </a:r>
          </a:p>
          <a:p>
            <a:pPr marL="0" indent="0" algn="ctr">
              <a:buNone/>
            </a:pPr>
            <a:r>
              <a:rPr lang="en-US" dirty="0" smtClean="0"/>
              <a:t>(there are three rectangles)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1" y="2534695"/>
            <a:ext cx="4038598" cy="2656972"/>
          </a:xfrm>
        </p:spPr>
      </p:pic>
    </p:spTree>
    <p:extLst>
      <p:ext uri="{BB962C8B-B14F-4D97-AF65-F5344CB8AC3E}">
        <p14:creationId xmlns:p14="http://schemas.microsoft.com/office/powerpoint/2010/main" val="246717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Addition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en-US" dirty="0" smtClean="0"/>
                  <a:t>Area of entire shape</a:t>
                </a:r>
              </a:p>
              <a:p>
                <a:pPr marL="0" indent="0" algn="ctr">
                  <a:buNone/>
                </a:pPr>
                <a:r>
                  <a:rPr lang="en-US" dirty="0" smtClean="0"/>
                  <a:t>equals</a:t>
                </a:r>
              </a:p>
              <a:p>
                <a:pPr marL="0" indent="0" algn="ctr">
                  <a:buNone/>
                </a:pPr>
                <a:r>
                  <a:rPr lang="en-US" dirty="0"/>
                  <a:t>t</a:t>
                </a:r>
                <a:r>
                  <a:rPr lang="en-US" dirty="0" smtClean="0"/>
                  <a:t>he sum of the areas of all the parts of the shape</a:t>
                </a:r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𝐴𝑟𝑒𝑎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𝐴𝑟𝑒𝑎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𝑜𝑓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𝐼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𝐴𝑟𝑒𝑎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𝑜𝑓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𝐼𝐼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𝐴𝑟𝑒𝑎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𝑜𝑓</m:t>
                      </m:r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𝐼𝐼𝐼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1810" t="-1213" r="-3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60553"/>
            <a:ext cx="4038600" cy="2605257"/>
          </a:xfrm>
        </p:spPr>
      </p:pic>
    </p:spTree>
    <p:extLst>
      <p:ext uri="{BB962C8B-B14F-4D97-AF65-F5344CB8AC3E}">
        <p14:creationId xmlns:p14="http://schemas.microsoft.com/office/powerpoint/2010/main" val="4075708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Rectangle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𝑃𝑒𝑟𝑖𝑚𝑒𝑡𝑒𝑟</m:t>
                    </m:r>
                    <m:r>
                      <a:rPr lang="en-US" i="1" dirty="0" smtClean="0">
                        <a:latin typeface="Cambria Math"/>
                      </a:rPr>
                      <m:t> = 2</m:t>
                    </m:r>
                    <m:r>
                      <a:rPr lang="en-US" i="1" dirty="0" smtClean="0">
                        <a:latin typeface="Cambria Math"/>
                      </a:rPr>
                      <m:t>𝑏</m:t>
                    </m:r>
                    <m:r>
                      <a:rPr lang="en-US" i="1" dirty="0" smtClean="0">
                        <a:latin typeface="Cambria Math"/>
                      </a:rPr>
                      <m:t> + 2</m:t>
                    </m:r>
                    <m:r>
                      <a:rPr lang="en-US" b="0" i="1" dirty="0" smtClean="0">
                        <a:latin typeface="Cambria Math"/>
                      </a:rPr>
                      <m:t>h</m:t>
                    </m:r>
                  </m:oMath>
                </a14:m>
                <a:r>
                  <a:rPr lang="en-US" dirty="0" smtClean="0"/>
                  <a:t>  or  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𝑃𝑒𝑟𝑖𝑚𝑒𝑡𝑒𝑟</m:t>
                    </m:r>
                    <m:r>
                      <a:rPr lang="en-US" i="1" dirty="0" smtClean="0">
                        <a:latin typeface="Cambria Math"/>
                      </a:rPr>
                      <m:t> = 2(</m:t>
                    </m:r>
                    <m:r>
                      <a:rPr lang="en-US" i="1" dirty="0" err="1" smtClean="0">
                        <a:latin typeface="Cambria Math"/>
                      </a:rPr>
                      <m:t>𝑏</m:t>
                    </m:r>
                    <m:r>
                      <a:rPr lang="en-US" i="1" dirty="0" err="1" smtClean="0">
                        <a:latin typeface="Cambria Math"/>
                      </a:rPr>
                      <m:t>+</m:t>
                    </m:r>
                    <m:r>
                      <a:rPr lang="en-US" i="1" dirty="0" err="1" smtClean="0">
                        <a:latin typeface="Cambria Math"/>
                      </a:rPr>
                      <m:t>h</m:t>
                    </m:r>
                    <m:r>
                      <a:rPr lang="en-US" i="1" dirty="0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𝐴𝑟𝑒𝑎</m:t>
                    </m:r>
                    <m:r>
                      <a:rPr lang="en-US" i="1" dirty="0" smtClean="0">
                        <a:latin typeface="Cambria Math"/>
                      </a:rPr>
                      <m:t> = </m:t>
                    </m:r>
                    <m:r>
                      <a:rPr lang="en-US" i="1" dirty="0" err="1" smtClean="0">
                        <a:latin typeface="Cambria Math"/>
                      </a:rPr>
                      <m:t>𝑏</m:t>
                    </m:r>
                    <m:r>
                      <a:rPr lang="en-US" i="1" dirty="0" err="1" smtClean="0">
                        <a:latin typeface="Cambria Math"/>
                      </a:rPr>
                      <m:t>•</m:t>
                    </m:r>
                    <m:r>
                      <a:rPr lang="en-US" i="1" dirty="0" err="1" smtClean="0">
                        <a:latin typeface="Cambria Math"/>
                      </a:rPr>
                      <m:t>h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Square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𝑃𝑒𝑟𝑖𝑚𝑒𝑡𝑒𝑟</m:t>
                    </m:r>
                    <m:r>
                      <a:rPr lang="en-US" i="1" dirty="0" smtClean="0">
                        <a:latin typeface="Cambria Math"/>
                      </a:rPr>
                      <m:t> = 4•</m:t>
                    </m:r>
                    <m:r>
                      <a:rPr lang="en-US" i="1" dirty="0" smtClean="0">
                        <a:latin typeface="Cambria Math"/>
                      </a:rPr>
                      <m:t>𝑠𝑖𝑑𝑒</m:t>
                    </m:r>
                  </m:oMath>
                </a14:m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i="1" dirty="0" smtClean="0">
                        <a:latin typeface="Cambria Math"/>
                      </a:rPr>
                      <m:t>𝐴𝑟𝑒𝑎</m:t>
                    </m:r>
                    <m:r>
                      <a:rPr lang="en-US" i="1" dirty="0" smtClean="0">
                        <a:latin typeface="Cambria Math"/>
                      </a:rPr>
                      <m:t> = </m:t>
                    </m:r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b="0" i="1" dirty="0" smtClean="0">
                            <a:latin typeface="Cambria Math"/>
                          </a:rPr>
                          <m:t>𝑠𝑖𝑑𝑒</m:t>
                        </m:r>
                        <m:r>
                          <a:rPr lang="en-US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Area Addition</a:t>
                </a:r>
              </a:p>
              <a:p>
                <a:pPr lvl="1"/>
                <a:r>
                  <a:rPr lang="en-US" dirty="0" smtClean="0"/>
                  <a:t>Total area = sum of individual parts</a:t>
                </a:r>
              </a:p>
              <a:p>
                <a:endParaRPr lang="en-US" dirty="0" smtClean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0" t="-2830" b="-2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759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/>
              <a:t>BowerPower.net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2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Rectangle - Perimeter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+2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endParaRPr lang="en-US" b="0" dirty="0" smtClean="0"/>
              </a:p>
              <a:p>
                <a:pPr marL="0" indent="0" algn="ctr">
                  <a:buNone/>
                </a:pPr>
                <a:r>
                  <a:rPr lang="en-US" dirty="0"/>
                  <a:t>o</a:t>
                </a:r>
                <a:r>
                  <a:rPr lang="en-US" dirty="0" smtClean="0"/>
                  <a:t>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=2(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00200"/>
            <a:ext cx="4038600" cy="2377771"/>
          </a:xfrm>
        </p:spPr>
      </p:pic>
    </p:spTree>
    <p:extLst>
      <p:ext uri="{BB962C8B-B14F-4D97-AF65-F5344CB8AC3E}">
        <p14:creationId xmlns:p14="http://schemas.microsoft.com/office/powerpoint/2010/main" val="313838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Rectangle - Perimeter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+2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endParaRPr lang="en-US" b="0" dirty="0" smtClean="0"/>
              </a:p>
              <a:p>
                <a:pPr marL="0" indent="0" algn="ctr">
                  <a:buNone/>
                </a:pPr>
                <a:r>
                  <a:rPr lang="en-US" dirty="0"/>
                  <a:t>o</a:t>
                </a:r>
                <a:r>
                  <a:rPr lang="en-US" dirty="0" smtClean="0"/>
                  <a:t>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=2(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perimeter</a:t>
                </a:r>
                <a:r>
                  <a:rPr lang="en-US" dirty="0" smtClean="0"/>
                  <a:t> of this rectangle?</a:t>
                </a:r>
                <a:endParaRPr lang="en-US" b="0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00200"/>
            <a:ext cx="4038600" cy="2377770"/>
          </a:xfrm>
        </p:spPr>
      </p:pic>
    </p:spTree>
    <p:extLst>
      <p:ext uri="{BB962C8B-B14F-4D97-AF65-F5344CB8AC3E}">
        <p14:creationId xmlns:p14="http://schemas.microsoft.com/office/powerpoint/2010/main" val="372416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Rectangle - Perimeter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+2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endParaRPr lang="en-US" b="0" dirty="0" smtClean="0"/>
              </a:p>
              <a:p>
                <a:pPr marL="0" indent="0" algn="ctr">
                  <a:buNone/>
                </a:pPr>
                <a:r>
                  <a:rPr lang="en-US" dirty="0"/>
                  <a:t>o</a:t>
                </a:r>
                <a:r>
                  <a:rPr lang="en-US" dirty="0" smtClean="0"/>
                  <a:t>r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=2(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perimeter</a:t>
                </a:r>
                <a:r>
                  <a:rPr lang="en-US" dirty="0" smtClean="0"/>
                  <a:t> of this rectangle?</a:t>
                </a:r>
              </a:p>
              <a:p>
                <a:pPr marL="0" indent="0">
                  <a:buNone/>
                </a:pPr>
                <a:r>
                  <a:rPr lang="en-US" b="0" dirty="0" smtClean="0">
                    <a:solidFill>
                      <a:srgbClr val="00FFFF"/>
                    </a:solidFill>
                  </a:rPr>
                  <a:t>                     40</a:t>
                </a:r>
                <a:endParaRPr lang="en-US" b="0" dirty="0" smtClean="0">
                  <a:solidFill>
                    <a:srgbClr val="00FFFF"/>
                  </a:solidFill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00200"/>
            <a:ext cx="4038600" cy="2377770"/>
          </a:xfrm>
        </p:spPr>
      </p:pic>
    </p:spTree>
    <p:extLst>
      <p:ext uri="{BB962C8B-B14F-4D97-AF65-F5344CB8AC3E}">
        <p14:creationId xmlns:p14="http://schemas.microsoft.com/office/powerpoint/2010/main" val="7506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Rectangle - Area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𝐴𝑟𝑒𝑎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 •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endParaRPr lang="en-US" b="0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00200"/>
            <a:ext cx="4038600" cy="2377771"/>
          </a:xfrm>
        </p:spPr>
      </p:pic>
    </p:spTree>
    <p:extLst>
      <p:ext uri="{BB962C8B-B14F-4D97-AF65-F5344CB8AC3E}">
        <p14:creationId xmlns:p14="http://schemas.microsoft.com/office/powerpoint/2010/main" val="57495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Rectangle - Area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𝐴𝑟𝑒𝑎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 •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endParaRPr lang="en-US" b="0" dirty="0" smtClean="0"/>
              </a:p>
              <a:p>
                <a:endParaRPr lang="en-US" dirty="0"/>
              </a:p>
              <a:p>
                <a:endParaRPr lang="en-US" b="0" dirty="0" smtClean="0"/>
              </a:p>
              <a:p>
                <a:endParaRPr lang="en-US" b="0" dirty="0" smtClean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area</a:t>
                </a:r>
                <a:r>
                  <a:rPr lang="en-US" dirty="0" smtClean="0"/>
                  <a:t> of this rectangle?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r="-1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00200"/>
            <a:ext cx="4038600" cy="2377770"/>
          </a:xfrm>
        </p:spPr>
      </p:pic>
    </p:spTree>
    <p:extLst>
      <p:ext uri="{BB962C8B-B14F-4D97-AF65-F5344CB8AC3E}">
        <p14:creationId xmlns:p14="http://schemas.microsoft.com/office/powerpoint/2010/main" val="297900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Rectangle - Area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𝐴𝑟𝑒𝑎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𝑏</m:t>
                    </m:r>
                    <m:r>
                      <a:rPr lang="en-US" b="0" i="1" smtClean="0">
                        <a:latin typeface="Cambria Math"/>
                      </a:rPr>
                      <m:t> •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endParaRPr lang="en-US" b="0" dirty="0" smtClean="0"/>
              </a:p>
              <a:p>
                <a:endParaRPr lang="en-US" dirty="0"/>
              </a:p>
              <a:p>
                <a:endParaRPr lang="en-US" b="0" dirty="0" smtClean="0"/>
              </a:p>
              <a:p>
                <a:endParaRPr lang="en-US" b="0" dirty="0" smtClean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area</a:t>
                </a:r>
                <a:r>
                  <a:rPr lang="en-US" dirty="0" smtClean="0"/>
                  <a:t> of this rectangle?</a:t>
                </a:r>
              </a:p>
              <a:p>
                <a:pPr marL="0" indent="0">
                  <a:buNone/>
                </a:pPr>
                <a:r>
                  <a:rPr lang="en-US" b="0" dirty="0" smtClean="0">
                    <a:solidFill>
                      <a:srgbClr val="00FFFF"/>
                    </a:solidFill>
                  </a:rPr>
                  <a:t>                       84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 r="-10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600200"/>
            <a:ext cx="4038600" cy="2377770"/>
          </a:xfrm>
        </p:spPr>
      </p:pic>
    </p:spTree>
    <p:extLst>
      <p:ext uri="{BB962C8B-B14F-4D97-AF65-F5344CB8AC3E}">
        <p14:creationId xmlns:p14="http://schemas.microsoft.com/office/powerpoint/2010/main" val="356839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- Perimeter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=4 •</m:t>
                    </m:r>
                    <m:r>
                      <a:rPr lang="en-US" b="0" i="1" smtClean="0">
                        <a:latin typeface="Cambria Math"/>
                      </a:rPr>
                      <m:t>𝑠𝑖𝑑𝑒</m:t>
                    </m:r>
                  </m:oMath>
                </a14:m>
                <a:endParaRPr lang="en-US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129" y="1600200"/>
            <a:ext cx="2184341" cy="2377771"/>
          </a:xfrm>
        </p:spPr>
      </p:pic>
    </p:spTree>
    <p:extLst>
      <p:ext uri="{BB962C8B-B14F-4D97-AF65-F5344CB8AC3E}">
        <p14:creationId xmlns:p14="http://schemas.microsoft.com/office/powerpoint/2010/main" val="265185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Square - Perimeter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𝑃𝑒𝑟𝑖𝑚𝑒𝑡𝑒𝑟</m:t>
                    </m:r>
                    <m:r>
                      <a:rPr lang="en-US" b="0" i="1" smtClean="0">
                        <a:latin typeface="Cambria Math"/>
                      </a:rPr>
                      <m:t>=4 •</m:t>
                    </m:r>
                    <m:r>
                      <a:rPr lang="en-US" b="0" i="1" smtClean="0">
                        <a:latin typeface="Cambria Math"/>
                      </a:rPr>
                      <m:t>𝑠𝑖𝑑𝑒</m:t>
                    </m:r>
                  </m:oMath>
                </a14:m>
                <a:endParaRPr lang="en-US" b="0" dirty="0" smtClean="0"/>
              </a:p>
              <a:p>
                <a:endParaRPr lang="en-US" dirty="0" smtClean="0"/>
              </a:p>
              <a:p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 smtClean="0"/>
                  <a:t>What is the </a:t>
                </a:r>
                <a:r>
                  <a:rPr lang="en-US" u="sng" dirty="0" smtClean="0"/>
                  <a:t>perimeter</a:t>
                </a:r>
                <a:r>
                  <a:rPr lang="en-US" dirty="0" smtClean="0"/>
                  <a:t> of this square?</a:t>
                </a:r>
                <a:endParaRPr lang="en-US" b="0" dirty="0" smtClean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 rotWithShape="1">
                <a:blip r:embed="rId2"/>
                <a:stretch>
                  <a:fillRect l="-25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9129" y="1600200"/>
            <a:ext cx="2184341" cy="2377770"/>
          </a:xfrm>
        </p:spPr>
      </p:pic>
    </p:spTree>
    <p:extLst>
      <p:ext uri="{BB962C8B-B14F-4D97-AF65-F5344CB8AC3E}">
        <p14:creationId xmlns:p14="http://schemas.microsoft.com/office/powerpoint/2010/main" val="143875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365</Words>
  <Application>Microsoft Office PowerPoint</Application>
  <PresentationFormat>On-screen Show (4:3)</PresentationFormat>
  <Paragraphs>101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Area of Rectangles &amp; Squares</vt:lpstr>
      <vt:lpstr>Rectangle - Perimeter</vt:lpstr>
      <vt:lpstr>Rectangle - Perimeter</vt:lpstr>
      <vt:lpstr>Rectangle - Perimeter</vt:lpstr>
      <vt:lpstr>Rectangle - Area</vt:lpstr>
      <vt:lpstr>Rectangle - Area</vt:lpstr>
      <vt:lpstr>Rectangle - Area</vt:lpstr>
      <vt:lpstr>Square - Perimeter</vt:lpstr>
      <vt:lpstr>Square - Perimeter</vt:lpstr>
      <vt:lpstr>Square - Perimeter</vt:lpstr>
      <vt:lpstr>Square - Area</vt:lpstr>
      <vt:lpstr>Square - Area</vt:lpstr>
      <vt:lpstr>Square - Area</vt:lpstr>
      <vt:lpstr>Area Addition</vt:lpstr>
      <vt:lpstr>Area Addition</vt:lpstr>
      <vt:lpstr>Area Addition</vt:lpstr>
      <vt:lpstr>Area Addition</vt:lpstr>
      <vt:lpstr>Summary</vt:lpstr>
      <vt:lpstr>BowerPower.net</vt:lpstr>
    </vt:vector>
  </TitlesOfParts>
  <Company>Huntington County Community School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 of Rectangles &amp; Squares</dc:title>
  <dc:creator>Scott Bower</dc:creator>
  <cp:lastModifiedBy>Scott Bower</cp:lastModifiedBy>
  <cp:revision>15</cp:revision>
  <dcterms:created xsi:type="dcterms:W3CDTF">2014-10-28T01:05:25Z</dcterms:created>
  <dcterms:modified xsi:type="dcterms:W3CDTF">2014-10-28T01:40:25Z</dcterms:modified>
</cp:coreProperties>
</file>