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97" r:id="rId14"/>
    <p:sldId id="294" r:id="rId15"/>
    <p:sldId id="295" r:id="rId16"/>
    <p:sldId id="296" r:id="rId17"/>
    <p:sldId id="298" r:id="rId18"/>
    <p:sldId id="299" r:id="rId19"/>
    <p:sldId id="261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B82E2A-5FC3-4EC4-B9EC-78E6DF3295E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2EDE4E-0292-45E0-A4E6-CA92F550BF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Circles – Circumference &amp;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</a:p>
          <a:p>
            <a:r>
              <a:rPr lang="en-US" dirty="0" smtClean="0"/>
              <a:t>Mr. Bower</a:t>
            </a:r>
          </a:p>
          <a:p>
            <a:r>
              <a:rPr lang="en-US" dirty="0" smtClean="0"/>
              <a:t>BowerPower.net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Circles- Circumference (using </a:t>
            </a:r>
            <a:r>
              <a:rPr lang="en-US" dirty="0" smtClean="0"/>
              <a:t>radius) –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the CIRCUMFERENCE of a circle with radius of 15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22" y="2022829"/>
            <a:ext cx="3445106" cy="3726741"/>
          </a:xfrm>
        </p:spPr>
      </p:pic>
    </p:spTree>
    <p:extLst>
      <p:ext uri="{BB962C8B-B14F-4D97-AF65-F5344CB8AC3E}">
        <p14:creationId xmlns:p14="http://schemas.microsoft.com/office/powerpoint/2010/main" val="19075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Circles- Circumference (using </a:t>
            </a:r>
            <a:r>
              <a:rPr lang="en-US" dirty="0" smtClean="0"/>
              <a:t>radius) – Example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CIRCUMFERENCE of a circle with radius of 15 </a:t>
                </a:r>
                <a:r>
                  <a:rPr lang="en-US" dirty="0" err="1" smtClean="0"/>
                  <a:t>ft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22" y="2022829"/>
            <a:ext cx="3445106" cy="3726741"/>
          </a:xfrm>
        </p:spPr>
      </p:pic>
    </p:spTree>
    <p:extLst>
      <p:ext uri="{BB962C8B-B14F-4D97-AF65-F5344CB8AC3E}">
        <p14:creationId xmlns:p14="http://schemas.microsoft.com/office/powerpoint/2010/main" val="29062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Circles- Circumference (using </a:t>
            </a:r>
            <a:r>
              <a:rPr lang="en-US" dirty="0" smtClean="0"/>
              <a:t>radius) – Example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CIRCUMFERENCE of a circle with radius of 15 </a:t>
                </a:r>
                <a:r>
                  <a:rPr lang="en-US" dirty="0" err="1" smtClean="0"/>
                  <a:t>ft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𝟏𝟓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22" y="2022829"/>
            <a:ext cx="3445106" cy="3726741"/>
          </a:xfrm>
        </p:spPr>
      </p:pic>
    </p:spTree>
    <p:extLst>
      <p:ext uri="{BB962C8B-B14F-4D97-AF65-F5344CB8AC3E}">
        <p14:creationId xmlns:p14="http://schemas.microsoft.com/office/powerpoint/2010/main" val="18512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5257800"/>
            <a:ext cx="1295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Circles- Circumference (using </a:t>
            </a:r>
            <a:r>
              <a:rPr lang="en-US" dirty="0" smtClean="0"/>
              <a:t>radius) – Example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Find the CIRCUMFERENCE of a circle with radius of 15 </a:t>
                </a:r>
                <a:r>
                  <a:rPr lang="en-US" dirty="0" err="1" smtClean="0"/>
                  <a:t>ft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𝟏𝟓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=30 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𝟑𝟎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l-GR" b="1" i="1">
                        <a:solidFill>
                          <a:srgbClr val="7030A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ft</a:t>
                </a:r>
                <a:endParaRPr lang="en-US" b="1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22" y="2022829"/>
            <a:ext cx="3445106" cy="3726741"/>
          </a:xfrm>
        </p:spPr>
      </p:pic>
    </p:spTree>
    <p:extLst>
      <p:ext uri="{BB962C8B-B14F-4D97-AF65-F5344CB8AC3E}">
        <p14:creationId xmlns:p14="http://schemas.microsoft.com/office/powerpoint/2010/main" val="21534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Circles- </a:t>
            </a:r>
            <a:r>
              <a:rPr lang="en-US" dirty="0" smtClean="0"/>
              <a:t>Circumference– </a:t>
            </a:r>
            <a:r>
              <a:rPr lang="en-US" dirty="0"/>
              <a:t>Example </a:t>
            </a:r>
            <a:r>
              <a:rPr lang="en-US" dirty="0" smtClean="0"/>
              <a:t>3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 circumference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miles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68" y="2091571"/>
            <a:ext cx="3318013" cy="3589258"/>
          </a:xfrm>
        </p:spPr>
      </p:pic>
    </p:spTree>
    <p:extLst>
      <p:ext uri="{BB962C8B-B14F-4D97-AF65-F5344CB8AC3E}">
        <p14:creationId xmlns:p14="http://schemas.microsoft.com/office/powerpoint/2010/main" val="39932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Circles- </a:t>
            </a:r>
            <a:r>
              <a:rPr lang="en-US" dirty="0" smtClean="0"/>
              <a:t>Circumference– </a:t>
            </a:r>
            <a:r>
              <a:rPr lang="en-US" dirty="0"/>
              <a:t>Example </a:t>
            </a:r>
            <a:r>
              <a:rPr lang="en-US" dirty="0" smtClean="0"/>
              <a:t>3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 circumference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miles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68" y="2091571"/>
            <a:ext cx="3318013" cy="3589258"/>
          </a:xfrm>
        </p:spPr>
      </p:pic>
    </p:spTree>
    <p:extLst>
      <p:ext uri="{BB962C8B-B14F-4D97-AF65-F5344CB8AC3E}">
        <p14:creationId xmlns:p14="http://schemas.microsoft.com/office/powerpoint/2010/main" val="32079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Circles- </a:t>
            </a:r>
            <a:r>
              <a:rPr lang="en-US" dirty="0" smtClean="0"/>
              <a:t>Circumference– </a:t>
            </a:r>
            <a:r>
              <a:rPr lang="en-US" dirty="0"/>
              <a:t>Example </a:t>
            </a:r>
            <a:r>
              <a:rPr lang="en-US" dirty="0" smtClean="0"/>
              <a:t>3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 circumference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miles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Divide both sides by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56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 •</m:t>
                        </m:r>
                        <m:r>
                          <a:rPr lang="el-GR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 •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68" y="2091571"/>
            <a:ext cx="3318013" cy="3589258"/>
          </a:xfrm>
        </p:spPr>
      </p:pic>
    </p:spTree>
    <p:extLst>
      <p:ext uri="{BB962C8B-B14F-4D97-AF65-F5344CB8AC3E}">
        <p14:creationId xmlns:p14="http://schemas.microsoft.com/office/powerpoint/2010/main" val="31243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Circles- </a:t>
            </a:r>
            <a:r>
              <a:rPr lang="en-US" dirty="0" smtClean="0"/>
              <a:t>Circumference– </a:t>
            </a:r>
            <a:r>
              <a:rPr lang="en-US" dirty="0"/>
              <a:t>Example </a:t>
            </a:r>
            <a:r>
              <a:rPr lang="en-US" dirty="0" smtClean="0"/>
              <a:t>3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 circumference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miles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Divide both sides by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56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68" y="2091571"/>
            <a:ext cx="3318013" cy="3589258"/>
          </a:xfrm>
        </p:spPr>
      </p:pic>
    </p:spTree>
    <p:extLst>
      <p:ext uri="{BB962C8B-B14F-4D97-AF65-F5344CB8AC3E}">
        <p14:creationId xmlns:p14="http://schemas.microsoft.com/office/powerpoint/2010/main" val="17885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410200"/>
            <a:ext cx="15240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Circles- </a:t>
            </a:r>
            <a:r>
              <a:rPr lang="en-US" dirty="0" smtClean="0"/>
              <a:t>Circumference– </a:t>
            </a:r>
            <a:r>
              <a:rPr lang="en-US" dirty="0"/>
              <a:t>Example </a:t>
            </a:r>
            <a:r>
              <a:rPr lang="en-US" dirty="0" smtClean="0"/>
              <a:t>3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Find the RADIUS of a circle with a circumference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miles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=2 •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•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28 miles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8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68" y="2091571"/>
            <a:ext cx="3318013" cy="3589258"/>
          </a:xfrm>
        </p:spPr>
      </p:pic>
    </p:spTree>
    <p:extLst>
      <p:ext uri="{BB962C8B-B14F-4D97-AF65-F5344CB8AC3E}">
        <p14:creationId xmlns:p14="http://schemas.microsoft.com/office/powerpoint/2010/main" val="34551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Circles-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8332"/>
            <a:ext cx="7467600" cy="4697361"/>
          </a:xfrm>
        </p:spPr>
      </p:pic>
    </p:spTree>
    <p:extLst>
      <p:ext uri="{BB962C8B-B14F-4D97-AF65-F5344CB8AC3E}">
        <p14:creationId xmlns:p14="http://schemas.microsoft.com/office/powerpoint/2010/main" val="24190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- Circumference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perimeter (distance around) a circle is called its CIRCUMFERENCE.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5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the AREA of a circle with radius of 11 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78026"/>
            <a:ext cx="3657600" cy="3616348"/>
          </a:xfrm>
        </p:spPr>
      </p:pic>
    </p:spTree>
    <p:extLst>
      <p:ext uri="{BB962C8B-B14F-4D97-AF65-F5344CB8AC3E}">
        <p14:creationId xmlns:p14="http://schemas.microsoft.com/office/powerpoint/2010/main" val="23870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4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AREA of a circle with radius of 11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78026"/>
            <a:ext cx="3657600" cy="3616348"/>
          </a:xfrm>
        </p:spPr>
      </p:pic>
    </p:spTree>
    <p:extLst>
      <p:ext uri="{BB962C8B-B14F-4D97-AF65-F5344CB8AC3E}">
        <p14:creationId xmlns:p14="http://schemas.microsoft.com/office/powerpoint/2010/main" val="10883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4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AREA of a circle with radius of 11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𝟏𝟏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78026"/>
            <a:ext cx="3657600" cy="3616348"/>
          </a:xfrm>
        </p:spPr>
      </p:pic>
    </p:spTree>
    <p:extLst>
      <p:ext uri="{BB962C8B-B14F-4D97-AF65-F5344CB8AC3E}">
        <p14:creationId xmlns:p14="http://schemas.microsoft.com/office/powerpoint/2010/main" val="12136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4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AREA of a circle with radius of 11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𝟏𝟏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21)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78026"/>
            <a:ext cx="3657600" cy="3616348"/>
          </a:xfrm>
        </p:spPr>
      </p:pic>
    </p:spTree>
    <p:extLst>
      <p:ext uri="{BB962C8B-B14F-4D97-AF65-F5344CB8AC3E}">
        <p14:creationId xmlns:p14="http://schemas.microsoft.com/office/powerpoint/2010/main" val="20474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334000"/>
            <a:ext cx="1752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4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AREA of a circle with radius of 11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𝟏𝟏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21)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=121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𝟏𝟐𝟏</m:t>
                    </m:r>
                    <m:r>
                      <a:rPr lang="el-GR" b="1" i="1">
                        <a:solidFill>
                          <a:srgbClr val="7030A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78026"/>
            <a:ext cx="3657600" cy="3616348"/>
          </a:xfrm>
        </p:spPr>
      </p:pic>
    </p:spTree>
    <p:extLst>
      <p:ext uri="{BB962C8B-B14F-4D97-AF65-F5344CB8AC3E}">
        <p14:creationId xmlns:p14="http://schemas.microsoft.com/office/powerpoint/2010/main" val="38774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the AREA of a circle with diameter of 16 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1" y="2078026"/>
            <a:ext cx="3643848" cy="3616348"/>
          </a:xfrm>
        </p:spPr>
      </p:pic>
    </p:spTree>
    <p:extLst>
      <p:ext uri="{BB962C8B-B14F-4D97-AF65-F5344CB8AC3E}">
        <p14:creationId xmlns:p14="http://schemas.microsoft.com/office/powerpoint/2010/main" val="4446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5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AREA of a circle with diameter of 16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area formula uses a RADIUS, but we know a DIAMETER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1" y="2078026"/>
            <a:ext cx="3643848" cy="3616348"/>
          </a:xfrm>
        </p:spPr>
      </p:pic>
    </p:spTree>
    <p:extLst>
      <p:ext uri="{BB962C8B-B14F-4D97-AF65-F5344CB8AC3E}">
        <p14:creationId xmlns:p14="http://schemas.microsoft.com/office/powerpoint/2010/main" val="11318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5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Find the AREA of a circle with diameter of 16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area formula uses a RADIUS, but we know a DIAMETER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adius</m:t>
                    </m:r>
                    <m:r>
                      <a:rPr lang="en-US" i="0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diameter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1" y="2078026"/>
            <a:ext cx="3643848" cy="3616348"/>
          </a:xfrm>
        </p:spPr>
      </p:pic>
    </p:spTree>
    <p:extLst>
      <p:ext uri="{BB962C8B-B14F-4D97-AF65-F5344CB8AC3E}">
        <p14:creationId xmlns:p14="http://schemas.microsoft.com/office/powerpoint/2010/main" val="16522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5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Find the AREA of a circle with diameter of 16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area formula uses a RADIUS, but we know a DIAMETER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adius</m:t>
                    </m:r>
                    <m:r>
                      <a:rPr lang="en-US" i="0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𝐤𝐦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1" y="2078026"/>
            <a:ext cx="3643848" cy="3616348"/>
          </a:xfrm>
        </p:spPr>
      </p:pic>
    </p:spTree>
    <p:extLst>
      <p:ext uri="{BB962C8B-B14F-4D97-AF65-F5344CB8AC3E}">
        <p14:creationId xmlns:p14="http://schemas.microsoft.com/office/powerpoint/2010/main" val="38593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5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Find the AREA of a circle with diameter of 16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area formula uses a RADIUS, but we know a DIAMETER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r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adius</m:t>
                    </m:r>
                    <m:r>
                      <a:rPr lang="en-US" i="0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𝐤𝐦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1" y="2078026"/>
            <a:ext cx="3643848" cy="3616348"/>
          </a:xfrm>
        </p:spPr>
      </p:pic>
    </p:spTree>
    <p:extLst>
      <p:ext uri="{BB962C8B-B14F-4D97-AF65-F5344CB8AC3E}">
        <p14:creationId xmlns:p14="http://schemas.microsoft.com/office/powerpoint/2010/main" val="41644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- Circumference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600" dirty="0" smtClean="0"/>
                  <a:t>The perimeter (distance around) a circle is called its CIRCUMFERENCE.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          </m:t>
                    </m:r>
                    <m:r>
                      <a:rPr lang="en-US" sz="40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40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  <a:ea typeface="Cambria Math"/>
                          </a:rPr>
                          <m:t>circumference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  <a:ea typeface="Cambria Math"/>
                          </a:rPr>
                          <m:t>diameter</m:t>
                        </m:r>
                        <m:r>
                          <m:rPr>
                            <m:nor/>
                          </m:rPr>
                          <a:rPr lang="en-US" sz="4000" dirty="0"/>
                          <m:t> 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endParaRPr lang="en-US" sz="4000" dirty="0" smtClean="0"/>
              </a:p>
              <a:p>
                <a:r>
                  <a:rPr lang="en-US" sz="3600" dirty="0" smtClean="0"/>
                  <a:t>That’s how we get the </a:t>
                </a:r>
                <a:r>
                  <a:rPr lang="en-US" sz="3600" smtClean="0"/>
                  <a:t>circumference formula!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43" t="-3004" r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1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5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AREA of a circle with diameter of 16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1" y="2078026"/>
            <a:ext cx="3643848" cy="3616348"/>
          </a:xfrm>
        </p:spPr>
      </p:pic>
    </p:spTree>
    <p:extLst>
      <p:ext uri="{BB962C8B-B14F-4D97-AF65-F5344CB8AC3E}">
        <p14:creationId xmlns:p14="http://schemas.microsoft.com/office/powerpoint/2010/main" val="14432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5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AREA of a circle with diameter of 16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(64)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1" y="2078026"/>
            <a:ext cx="3643848" cy="3616348"/>
          </a:xfrm>
        </p:spPr>
      </p:pic>
    </p:spTree>
    <p:extLst>
      <p:ext uri="{BB962C8B-B14F-4D97-AF65-F5344CB8AC3E}">
        <p14:creationId xmlns:p14="http://schemas.microsoft.com/office/powerpoint/2010/main" val="37197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5410200"/>
            <a:ext cx="14478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5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AREA of a circle with diameter of 16 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(64)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=64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𝟔𝟒</m:t>
                    </m:r>
                    <m:r>
                      <a:rPr lang="el-GR" b="1" i="1">
                        <a:solidFill>
                          <a:srgbClr val="7030A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𝐤𝐦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1" y="2078026"/>
            <a:ext cx="3643848" cy="3616348"/>
          </a:xfrm>
        </p:spPr>
      </p:pic>
    </p:spTree>
    <p:extLst>
      <p:ext uri="{BB962C8B-B14F-4D97-AF65-F5344CB8AC3E}">
        <p14:creationId xmlns:p14="http://schemas.microsoft.com/office/powerpoint/2010/main" val="7633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</a:t>
                </a:r>
                <a:r>
                  <a:rPr lang="en-US" dirty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63" y="2078026"/>
            <a:ext cx="3623223" cy="3616348"/>
          </a:xfrm>
        </p:spPr>
      </p:pic>
    </p:spTree>
    <p:extLst>
      <p:ext uri="{BB962C8B-B14F-4D97-AF65-F5344CB8AC3E}">
        <p14:creationId xmlns:p14="http://schemas.microsoft.com/office/powerpoint/2010/main" val="28463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</a:t>
                </a:r>
                <a:r>
                  <a:rPr lang="en-US" dirty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5490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9699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Divide both sides by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200</m:t>
                        </m:r>
                        <m:r>
                          <a:rPr lang="el-GR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14016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200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24346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Take the square root of both sides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200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17835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200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39272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Circles- Circumference (using diameter)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762"/>
            <a:ext cx="7467600" cy="4464500"/>
          </a:xfrm>
        </p:spPr>
      </p:pic>
    </p:spTree>
    <p:extLst>
      <p:ext uri="{BB962C8B-B14F-4D97-AF65-F5344CB8AC3E}">
        <p14:creationId xmlns:p14="http://schemas.microsoft.com/office/powerpoint/2010/main" val="32729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Simplify radical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200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40850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Simplify radical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100</m:t>
                        </m:r>
                      </m:e>
                    </m:rad>
                    <m:r>
                      <a:rPr lang="en-US" i="1" dirty="0" smtClean="0">
                        <a:latin typeface="Cambria Math"/>
                      </a:rPr>
                      <m:t>•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42625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Simplify radical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2192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5410200"/>
            <a:ext cx="1371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– Area – Example 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RADIUS of a circle with an area of 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ft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200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 ft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34" y="2091571"/>
            <a:ext cx="3596081" cy="3589258"/>
          </a:xfrm>
        </p:spPr>
      </p:pic>
    </p:spTree>
    <p:extLst>
      <p:ext uri="{BB962C8B-B14F-4D97-AF65-F5344CB8AC3E}">
        <p14:creationId xmlns:p14="http://schemas.microsoft.com/office/powerpoint/2010/main" val="31387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BowerPower.net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542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Circles- Circumference (using radius)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5" y="1804762"/>
            <a:ext cx="7097409" cy="4464500"/>
          </a:xfrm>
        </p:spPr>
      </p:pic>
    </p:spTree>
    <p:extLst>
      <p:ext uri="{BB962C8B-B14F-4D97-AF65-F5344CB8AC3E}">
        <p14:creationId xmlns:p14="http://schemas.microsoft.com/office/powerpoint/2010/main" val="37184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Circles- Circumference (using diameter</a:t>
            </a:r>
            <a:r>
              <a:rPr lang="en-US" dirty="0" smtClean="0"/>
              <a:t>) –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the CIRCUMFERENCE of a circle with diameter of 12 cm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22829"/>
            <a:ext cx="3657600" cy="3726741"/>
          </a:xfrm>
        </p:spPr>
      </p:pic>
    </p:spTree>
    <p:extLst>
      <p:ext uri="{BB962C8B-B14F-4D97-AF65-F5344CB8AC3E}">
        <p14:creationId xmlns:p14="http://schemas.microsoft.com/office/powerpoint/2010/main" val="13969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Circles- Circumference (using diameter</a:t>
            </a:r>
            <a:r>
              <a:rPr lang="en-US" dirty="0" smtClean="0"/>
              <a:t>)</a:t>
            </a:r>
            <a:r>
              <a:rPr lang="en-US" dirty="0"/>
              <a:t> – 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CIRCUMFERENCE of a circle with diameter of 12 cm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 •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22829"/>
            <a:ext cx="3657600" cy="3726741"/>
          </a:xfrm>
        </p:spPr>
      </p:pic>
    </p:spTree>
    <p:extLst>
      <p:ext uri="{BB962C8B-B14F-4D97-AF65-F5344CB8AC3E}">
        <p14:creationId xmlns:p14="http://schemas.microsoft.com/office/powerpoint/2010/main" val="24105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Circles- Circumference (using diameter</a:t>
            </a:r>
            <a:r>
              <a:rPr lang="en-US" dirty="0" smtClean="0"/>
              <a:t>)</a:t>
            </a:r>
            <a:r>
              <a:rPr lang="en-US" dirty="0"/>
              <a:t> – 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CIRCUMFERENCE of a circle with diameter of 12 cm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 •(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22829"/>
            <a:ext cx="3657600" cy="3726741"/>
          </a:xfrm>
        </p:spPr>
      </p:pic>
    </p:spTree>
    <p:extLst>
      <p:ext uri="{BB962C8B-B14F-4D97-AF65-F5344CB8AC3E}">
        <p14:creationId xmlns:p14="http://schemas.microsoft.com/office/powerpoint/2010/main" val="4805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4419600"/>
            <a:ext cx="1676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Circles- Circumference (using diameter</a:t>
            </a:r>
            <a:r>
              <a:rPr lang="en-US" dirty="0" smtClean="0"/>
              <a:t>)</a:t>
            </a:r>
            <a:r>
              <a:rPr lang="en-US" dirty="0"/>
              <a:t> – 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CIRCUMFERENCE of a circle with diameter of 12 cm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 •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𝟏𝟐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=12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𝟏𝟐</m:t>
                    </m:r>
                    <m:r>
                      <a:rPr lang="el-GR" b="1" i="1">
                        <a:solidFill>
                          <a:srgbClr val="7030A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𝐜𝐦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22829"/>
            <a:ext cx="3657600" cy="3726741"/>
          </a:xfrm>
        </p:spPr>
      </p:pic>
    </p:spTree>
    <p:extLst>
      <p:ext uri="{BB962C8B-B14F-4D97-AF65-F5344CB8AC3E}">
        <p14:creationId xmlns:p14="http://schemas.microsoft.com/office/powerpoint/2010/main" val="13225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1432</Words>
  <Application>Microsoft Office PowerPoint</Application>
  <PresentationFormat>On-screen Show (4:3)</PresentationFormat>
  <Paragraphs>218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Oriel</vt:lpstr>
      <vt:lpstr>Circles – Circumference &amp; Area</vt:lpstr>
      <vt:lpstr>Circles - Circumference</vt:lpstr>
      <vt:lpstr>Circles - Circumference</vt:lpstr>
      <vt:lpstr>Circles- Circumference (using diameter)</vt:lpstr>
      <vt:lpstr>Circles- Circumference (using radius)</vt:lpstr>
      <vt:lpstr>Circles- Circumference (using diameter) – Example 1</vt:lpstr>
      <vt:lpstr>Circles- Circumference (using diameter) – Example 1</vt:lpstr>
      <vt:lpstr>Circles- Circumference (using diameter) – Example 1</vt:lpstr>
      <vt:lpstr>Circles- Circumference (using diameter) – Example 1</vt:lpstr>
      <vt:lpstr>Circles- Circumference (using radius) – Example 2</vt:lpstr>
      <vt:lpstr>Circles- Circumference (using radius) – Example 2</vt:lpstr>
      <vt:lpstr>Circles- Circumference (using radius) – Example 2</vt:lpstr>
      <vt:lpstr>Circles- Circumference (using radius) – Example 2</vt:lpstr>
      <vt:lpstr>Circles- Circumference– Example 3 </vt:lpstr>
      <vt:lpstr>Circles- Circumference– Example 3 </vt:lpstr>
      <vt:lpstr>Circles- Circumference– Example 3 </vt:lpstr>
      <vt:lpstr>Circles- Circumference– Example 3 </vt:lpstr>
      <vt:lpstr>Circles- Circumference– Example 3 </vt:lpstr>
      <vt:lpstr>Circles- Area</vt:lpstr>
      <vt:lpstr>Circles – Area – Example 4 </vt:lpstr>
      <vt:lpstr>Circles – Area – Example 4 </vt:lpstr>
      <vt:lpstr>Circles – Area – Example 4 </vt:lpstr>
      <vt:lpstr>Circles – Area – Example 4 </vt:lpstr>
      <vt:lpstr>Circles – Area – Example 4 </vt:lpstr>
      <vt:lpstr>Circles – Area – Example 5 </vt:lpstr>
      <vt:lpstr>Circles – Area – Example 5 </vt:lpstr>
      <vt:lpstr>Circles – Area – Example 5 </vt:lpstr>
      <vt:lpstr>Circles – Area – Example 5 </vt:lpstr>
      <vt:lpstr>Circles – Area – Example 5 </vt:lpstr>
      <vt:lpstr>Circles – Area – Example 5 </vt:lpstr>
      <vt:lpstr>Circles – Area – Example 5 </vt:lpstr>
      <vt:lpstr>Circles – Area – Example 5 </vt:lpstr>
      <vt:lpstr>Circles – Area – Example 6 </vt:lpstr>
      <vt:lpstr>Circles – Area – Example 6 </vt:lpstr>
      <vt:lpstr>Circles – Area – Example 6 </vt:lpstr>
      <vt:lpstr>Circles – Area – Example 6 </vt:lpstr>
      <vt:lpstr>Circles – Area – Example 6 </vt:lpstr>
      <vt:lpstr>Circles – Area – Example 6 </vt:lpstr>
      <vt:lpstr>Circles – Area – Example 6 </vt:lpstr>
      <vt:lpstr>Circles – Area – Example 6 </vt:lpstr>
      <vt:lpstr>Circles – Area – Example 6 </vt:lpstr>
      <vt:lpstr>Circles – Area – Example 6 </vt:lpstr>
      <vt:lpstr>Circles – Area – Example 6 </vt:lpstr>
      <vt:lpstr>BowerPower.net</vt:lpstr>
    </vt:vector>
  </TitlesOfParts>
  <Company>Huntington County Community School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– Circumference &amp; Area</dc:title>
  <dc:creator>Scott Bower</dc:creator>
  <cp:lastModifiedBy>Scott Bower</cp:lastModifiedBy>
  <cp:revision>26</cp:revision>
  <dcterms:created xsi:type="dcterms:W3CDTF">2014-11-06T14:02:37Z</dcterms:created>
  <dcterms:modified xsi:type="dcterms:W3CDTF">2014-11-07T00:42:17Z</dcterms:modified>
</cp:coreProperties>
</file>